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9"/>
  </p:notesMasterIdLst>
  <p:handoutMasterIdLst>
    <p:handoutMasterId r:id="rId10"/>
  </p:handoutMasterIdLst>
  <p:sldIdLst>
    <p:sldId id="256" r:id="rId5"/>
    <p:sldId id="264" r:id="rId6"/>
    <p:sldId id="270" r:id="rId7"/>
    <p:sldId id="267" r:id="rId8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8A5CCC-7603-4852-A053-367C05D0744F}" v="134" dt="2020-04-30T00:10:05.7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6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DC34CFD-6F4E-4681-B460-A8F7493C7F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322E13-55DF-4A70-91A8-410C5C2D8B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C2F05-C415-4BA9-ACDB-AC39A3A9B8F9}" type="datetime1">
              <a:rPr lang="pt-BR" smtClean="0"/>
              <a:t>29/04/2020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6B0BA75-E10A-47EF-BE58-F600D0CE7A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18574-FB4D-4659-9BAD-C6176B8C04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D2C2D-0AE7-4203-A3E2-03757C0567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4418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07472-DC86-4397-84EF-37EB9367CC46}" type="datetime1">
              <a:rPr lang="pt-BR" smtClean="0"/>
              <a:pPr/>
              <a:t>29/04/2020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 dirty="0"/>
              <a:t>Editar estilos de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41BEB-0138-4C6B-B846-472DDAAEEDB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0323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620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13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9679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92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5678EED-F689-4FB2-886F-89739D370DFD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3" name="Conector re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042EA7-8920-4EE1-AC33-01E92C8DFC22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79B177-77B1-44CE-926D-21A296453815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F5425-8D69-423C-81A7-72CE3610C0A0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EEF83A-CEF6-40A3-99AE-C9E5D34C07F3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BACE7C-8C8D-4905-8067-32C4FAF8B251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FCEBE8-5F22-4527-A84D-A13F936C203B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FCF810-4396-43DA-A5E7-A67E7681FA68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CFFFF-E1F8-48F5-965B-14CB7B442123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8B1FCC-60ED-426A-85D3-CA3F1A2A5783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335D08-4221-4E34-9FD4-D4C266AA6720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20FA7C1-0047-4EA8-A325-BDB85F07AD82}" type="datetime1">
              <a:rPr lang="pt-BR" noProof="0" smtClean="0"/>
              <a:t>29/04/2020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File:YouTube_Silver_Play_Button.svg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brunoseco/curso-avancado-v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 err="1">
                <a:solidFill>
                  <a:schemeClr val="tx1"/>
                </a:solidFill>
              </a:rPr>
              <a:t>Vue</a:t>
            </a:r>
            <a:r>
              <a:rPr lang="pt-BR" sz="6600" b="1" dirty="0">
                <a:solidFill>
                  <a:schemeClr val="tx1"/>
                </a:solidFill>
              </a:rPr>
              <a:t> Avançado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CRIANDO A ESTRUTURA NO VUE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Pasta “</a:t>
            </a:r>
            <a:r>
              <a:rPr lang="pt-BR" dirty="0" err="1"/>
              <a:t>public</a:t>
            </a:r>
            <a:r>
              <a:rPr lang="pt-BR" dirty="0"/>
              <a:t>”</a:t>
            </a:r>
          </a:p>
          <a:p>
            <a:pPr marL="0" indent="0">
              <a:buNone/>
            </a:pPr>
            <a:r>
              <a:rPr lang="pt-BR" dirty="0"/>
              <a:t>Copiar o HTML para dentro do protótipo para o </a:t>
            </a:r>
            <a:r>
              <a:rPr lang="pt-BR" dirty="0" err="1"/>
              <a:t>App.vue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Referência das fontes no index.html (preferencia por </a:t>
            </a:r>
            <a:r>
              <a:rPr lang="pt-BR" dirty="0" err="1"/>
              <a:t>cdn</a:t>
            </a:r>
            <a:r>
              <a:rPr lang="pt-BR" dirty="0"/>
              <a:t>)</a:t>
            </a:r>
          </a:p>
          <a:p>
            <a:pPr marL="0" indent="0">
              <a:buNone/>
            </a:pPr>
            <a:r>
              <a:rPr lang="pt-BR" dirty="0"/>
              <a:t>Copiar os arquivos externos (</a:t>
            </a:r>
            <a:r>
              <a:rPr lang="pt-BR" dirty="0" err="1"/>
              <a:t>css</a:t>
            </a:r>
            <a:r>
              <a:rPr lang="pt-BR" dirty="0"/>
              <a:t> e outras </a:t>
            </a:r>
            <a:r>
              <a:rPr lang="pt-BR" dirty="0" err="1"/>
              <a:t>libs</a:t>
            </a:r>
            <a:r>
              <a:rPr lang="pt-BR" dirty="0"/>
              <a:t>) e referenciar no </a:t>
            </a:r>
            <a:r>
              <a:rPr lang="pt-BR" dirty="0" err="1"/>
              <a:t>main</a:t>
            </a:r>
            <a:r>
              <a:rPr lang="pt-BR" dirty="0"/>
              <a:t>.</a:t>
            </a:r>
          </a:p>
          <a:p>
            <a:pPr marL="0" indent="0">
              <a:buNone/>
            </a:pPr>
            <a:r>
              <a:rPr lang="pt-BR" dirty="0"/>
              <a:t>Testar...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005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CRIANDO A ESTRUTURA NO VUE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9" name="Espaço Reservado para Conteúdo 4">
            <a:extLst>
              <a:ext uri="{FF2B5EF4-FFF2-40B4-BE49-F238E27FC236}">
                <a16:creationId xmlns:a16="http://schemas.microsoft.com/office/drawing/2014/main" id="{C374CEBF-D1A7-40AE-9AB3-01006813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1548" y="2799281"/>
            <a:ext cx="3268219" cy="1109810"/>
          </a:xfrm>
        </p:spPr>
        <p:txBody>
          <a:bodyPr>
            <a:noAutofit/>
          </a:bodyPr>
          <a:lstStyle/>
          <a:p>
            <a:r>
              <a:rPr lang="pt-BR" sz="4000" dirty="0"/>
              <a:t>Mão na massa</a:t>
            </a:r>
          </a:p>
        </p:txBody>
      </p:sp>
      <p:pic>
        <p:nvPicPr>
          <p:cNvPr id="20" name="Imagem 19" descr="Uma imagem contendo mesa, pássaro, camisa&#10;&#10;Descrição gerada automaticamente">
            <a:extLst>
              <a:ext uri="{FF2B5EF4-FFF2-40B4-BE49-F238E27FC236}">
                <a16:creationId xmlns:a16="http://schemas.microsoft.com/office/drawing/2014/main" id="{3F050BC6-8068-4D3B-9DA9-C708BAAEA2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264007" y="3553125"/>
            <a:ext cx="1183299" cy="82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1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>
                <a:solidFill>
                  <a:prstClr val="white"/>
                </a:solidFill>
              </a:rPr>
              <a:t>OBRIGADO</a:t>
            </a:r>
            <a:br>
              <a:rPr lang="pt-BR" sz="6600" b="1" dirty="0">
                <a:solidFill>
                  <a:prstClr val="white"/>
                </a:solidFill>
              </a:rPr>
            </a:br>
            <a:r>
              <a:rPr lang="pt-BR" sz="1400" dirty="0">
                <a:solidFill>
                  <a:prstClr val="whit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https://github.com/brunoseco/curso-avancado-vue</a:t>
            </a:r>
            <a:endParaRPr lang="pt-BR" sz="6600" b="1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800" b="1" dirty="0" err="1">
                <a:solidFill>
                  <a:schemeClr val="tx1"/>
                </a:solidFill>
              </a:rPr>
              <a:t>Vue</a:t>
            </a:r>
            <a:r>
              <a:rPr lang="pt-BR" sz="2800" b="1" dirty="0">
                <a:solidFill>
                  <a:schemeClr val="tx1"/>
                </a:solidFill>
              </a:rPr>
              <a:t> Avançado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684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</Words>
  <Application>Microsoft Office PowerPoint</Application>
  <PresentationFormat>Widescreen</PresentationFormat>
  <Paragraphs>25</Paragraphs>
  <Slides>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Calibri</vt:lpstr>
      <vt:lpstr>Tw Cen MT</vt:lpstr>
      <vt:lpstr>Tw Cen MT Condensed</vt:lpstr>
      <vt:lpstr>Wingdings 3</vt:lpstr>
      <vt:lpstr>Integral</vt:lpstr>
      <vt:lpstr>Vue Avançado</vt:lpstr>
      <vt:lpstr>CRIANDO A ESTRUTURA NO VUE</vt:lpstr>
      <vt:lpstr>CRIANDO A ESTRUTURA NO VUE</vt:lpstr>
      <vt:lpstr>OBRIGADO https://github.com/brunoseco/curso-avancado-vue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2020-04-20T15:03:02Z</dcterms:created>
  <dcterms:modified xsi:type="dcterms:W3CDTF">2020-04-30T00:15:50Z</dcterms:modified>
</cp:coreProperties>
</file>